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7" r:id="rId5"/>
    <p:sldMasterId id="2147483738" r:id="rId6"/>
  </p:sldMasterIdLst>
  <p:notesMasterIdLst>
    <p:notesMasterId r:id="rId60"/>
  </p:notesMasterIdLst>
  <p:sldIdLst>
    <p:sldId id="256" r:id="rId7"/>
    <p:sldId id="257" r:id="rId8"/>
    <p:sldId id="259" r:id="rId9"/>
    <p:sldId id="260" r:id="rId10"/>
    <p:sldId id="261" r:id="rId11"/>
    <p:sldId id="306" r:id="rId12"/>
    <p:sldId id="307" r:id="rId13"/>
    <p:sldId id="308" r:id="rId14"/>
    <p:sldId id="309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</p:sldIdLst>
  <p:sldSz cx="9144000" cy="5143500" type="screen16x9"/>
  <p:notesSz cx="6858000" cy="9144000"/>
  <p:embeddedFontLst>
    <p:embeddedFont>
      <p:font typeface="Roboto" panose="020B0604020202020204" charset="0"/>
      <p:regular r:id="rId61"/>
      <p:bold r:id="rId62"/>
      <p:italic r:id="rId63"/>
      <p:bold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Roboto Medium" panose="020B0604020202020204" charset="0"/>
      <p:regular r:id="rId69"/>
      <p:bold r:id="rId70"/>
      <p:italic r:id="rId71"/>
      <p:boldItalic r:id="rId72"/>
    </p:embeddedFont>
    <p:embeddedFont>
      <p:font typeface="Trebuchet MS" panose="020B060302020202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4B7527-384D-4CF8-BDE9-7B76C6C6345A}">
  <a:tblStyle styleId="{944B7527-384D-4CF8-BDE9-7B76C6C634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9" d="100"/>
          <a:sy n="139" d="100"/>
        </p:scale>
        <p:origin x="726" y="120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font" Target="fonts/font6.fntdata"/><Relationship Id="rId74" Type="http://schemas.openxmlformats.org/officeDocument/2006/relationships/font" Target="fonts/font14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12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font" Target="fonts/font7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16.fntdata"/><Relationship Id="rId7" Type="http://schemas.openxmlformats.org/officeDocument/2006/relationships/slide" Target="slides/slide1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30f7d84ce1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72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4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35610372-21BF-4F97-AB2A-C86B85F1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67393043-49A7-0E5C-B865-AB3F18ECA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E64CB8-F983-7F06-C268-88A705B97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5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0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6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>
            <a:spLocks noGrp="1"/>
          </p:cNvSpPr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49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body" idx="1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600" b="0" i="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image" Target="../media/image12.jpg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.png"/><Relationship Id="rId21" Type="http://schemas.openxmlformats.org/officeDocument/2006/relationships/image" Target="../media/image68.png"/><Relationship Id="rId42" Type="http://schemas.openxmlformats.org/officeDocument/2006/relationships/image" Target="../media/image87.png"/><Relationship Id="rId47" Type="http://schemas.openxmlformats.org/officeDocument/2006/relationships/image" Target="../media/image92.png"/><Relationship Id="rId63" Type="http://schemas.openxmlformats.org/officeDocument/2006/relationships/image" Target="../media/image107.png"/><Relationship Id="rId68" Type="http://schemas.openxmlformats.org/officeDocument/2006/relationships/image" Target="../media/image11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4.png"/><Relationship Id="rId29" Type="http://schemas.openxmlformats.org/officeDocument/2006/relationships/image" Target="../media/image74.png"/><Relationship Id="rId11" Type="http://schemas.openxmlformats.org/officeDocument/2006/relationships/image" Target="../media/image59.png"/><Relationship Id="rId24" Type="http://schemas.openxmlformats.org/officeDocument/2006/relationships/image" Target="../media/image70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45" Type="http://schemas.openxmlformats.org/officeDocument/2006/relationships/image" Target="../media/image90.png"/><Relationship Id="rId53" Type="http://schemas.openxmlformats.org/officeDocument/2006/relationships/image" Target="../media/image97.png"/><Relationship Id="rId58" Type="http://schemas.openxmlformats.org/officeDocument/2006/relationships/image" Target="../media/image102.png"/><Relationship Id="rId66" Type="http://schemas.openxmlformats.org/officeDocument/2006/relationships/image" Target="../media/image110.png"/><Relationship Id="rId5" Type="http://schemas.openxmlformats.org/officeDocument/2006/relationships/image" Target="../media/image51.png"/><Relationship Id="rId61" Type="http://schemas.openxmlformats.org/officeDocument/2006/relationships/image" Target="../media/image105.png"/><Relationship Id="rId19" Type="http://schemas.openxmlformats.org/officeDocument/2006/relationships/image" Target="../media/image67.png"/><Relationship Id="rId14" Type="http://schemas.openxmlformats.org/officeDocument/2006/relationships/image" Target="../media/image62.png"/><Relationship Id="rId22" Type="http://schemas.openxmlformats.org/officeDocument/2006/relationships/image" Target="../media/image69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openxmlformats.org/officeDocument/2006/relationships/image" Target="../media/image47.png"/><Relationship Id="rId56" Type="http://schemas.openxmlformats.org/officeDocument/2006/relationships/image" Target="../media/image100.png"/><Relationship Id="rId64" Type="http://schemas.openxmlformats.org/officeDocument/2006/relationships/image" Target="../media/image108.png"/><Relationship Id="rId69" Type="http://schemas.openxmlformats.org/officeDocument/2006/relationships/image" Target="../media/image42.png"/><Relationship Id="rId8" Type="http://schemas.openxmlformats.org/officeDocument/2006/relationships/image" Target="../media/image56.png"/><Relationship Id="rId51" Type="http://schemas.openxmlformats.org/officeDocument/2006/relationships/image" Target="../media/image95.png"/><Relationship Id="rId72" Type="http://schemas.openxmlformats.org/officeDocument/2006/relationships/image" Target="../media/image115.png"/><Relationship Id="rId3" Type="http://schemas.openxmlformats.org/officeDocument/2006/relationships/image" Target="../media/image52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18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46" Type="http://schemas.openxmlformats.org/officeDocument/2006/relationships/image" Target="../media/image91.png"/><Relationship Id="rId59" Type="http://schemas.openxmlformats.org/officeDocument/2006/relationships/image" Target="../media/image103.png"/><Relationship Id="rId67" Type="http://schemas.openxmlformats.org/officeDocument/2006/relationships/image" Target="../media/image111.png"/><Relationship Id="rId20" Type="http://schemas.openxmlformats.org/officeDocument/2006/relationships/image" Target="../media/image44.png"/><Relationship Id="rId41" Type="http://schemas.openxmlformats.org/officeDocument/2006/relationships/image" Target="../media/image86.png"/><Relationship Id="rId54" Type="http://schemas.openxmlformats.org/officeDocument/2006/relationships/image" Target="../media/image98.png"/><Relationship Id="rId62" Type="http://schemas.openxmlformats.org/officeDocument/2006/relationships/image" Target="../media/image106.png"/><Relationship Id="rId70" Type="http://schemas.openxmlformats.org/officeDocument/2006/relationships/image" Target="../media/image11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54.png"/><Relationship Id="rId15" Type="http://schemas.openxmlformats.org/officeDocument/2006/relationships/image" Target="../media/image63.png"/><Relationship Id="rId23" Type="http://schemas.openxmlformats.org/officeDocument/2006/relationships/image" Target="../media/image50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49" Type="http://schemas.openxmlformats.org/officeDocument/2006/relationships/image" Target="../media/image93.png"/><Relationship Id="rId57" Type="http://schemas.openxmlformats.org/officeDocument/2006/relationships/image" Target="../media/image101.png"/><Relationship Id="rId10" Type="http://schemas.openxmlformats.org/officeDocument/2006/relationships/image" Target="../media/image58.png"/><Relationship Id="rId31" Type="http://schemas.openxmlformats.org/officeDocument/2006/relationships/image" Target="../media/image76.png"/><Relationship Id="rId44" Type="http://schemas.openxmlformats.org/officeDocument/2006/relationships/image" Target="../media/image89.png"/><Relationship Id="rId52" Type="http://schemas.openxmlformats.org/officeDocument/2006/relationships/image" Target="../media/image96.png"/><Relationship Id="rId60" Type="http://schemas.openxmlformats.org/officeDocument/2006/relationships/image" Target="../media/image104.png"/><Relationship Id="rId65" Type="http://schemas.openxmlformats.org/officeDocument/2006/relationships/image" Target="../media/image109.png"/><Relationship Id="rId73" Type="http://schemas.openxmlformats.org/officeDocument/2006/relationships/image" Target="../media/image116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9" Type="http://schemas.openxmlformats.org/officeDocument/2006/relationships/image" Target="../media/image84.png"/><Relationship Id="rId34" Type="http://schemas.openxmlformats.org/officeDocument/2006/relationships/image" Target="../media/image79.png"/><Relationship Id="rId50" Type="http://schemas.openxmlformats.org/officeDocument/2006/relationships/image" Target="../media/image94.png"/><Relationship Id="rId55" Type="http://schemas.openxmlformats.org/officeDocument/2006/relationships/image" Target="../media/image99.png"/><Relationship Id="rId7" Type="http://schemas.openxmlformats.org/officeDocument/2006/relationships/image" Target="../media/image55.png"/><Relationship Id="rId71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3" Type="http://schemas.openxmlformats.org/officeDocument/2006/relationships/image" Target="../media/image117.png"/><Relationship Id="rId7" Type="http://schemas.openxmlformats.org/officeDocument/2006/relationships/image" Target="../media/image16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5" Type="http://schemas.openxmlformats.org/officeDocument/2006/relationships/image" Target="../media/image119.png"/><Relationship Id="rId15" Type="http://schemas.openxmlformats.org/officeDocument/2006/relationships/image" Target="../media/image127.png"/><Relationship Id="rId10" Type="http://schemas.openxmlformats.org/officeDocument/2006/relationships/image" Target="../media/image17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32.png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3.png"/><Relationship Id="rId5" Type="http://schemas.openxmlformats.org/officeDocument/2006/relationships/image" Target="../media/image66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.png"/><Relationship Id="rId21" Type="http://schemas.openxmlformats.org/officeDocument/2006/relationships/image" Target="../media/image68.png"/><Relationship Id="rId42" Type="http://schemas.openxmlformats.org/officeDocument/2006/relationships/image" Target="../media/image87.png"/><Relationship Id="rId47" Type="http://schemas.openxmlformats.org/officeDocument/2006/relationships/image" Target="../media/image92.png"/><Relationship Id="rId63" Type="http://schemas.openxmlformats.org/officeDocument/2006/relationships/image" Target="../media/image107.png"/><Relationship Id="rId68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64.png"/><Relationship Id="rId29" Type="http://schemas.openxmlformats.org/officeDocument/2006/relationships/image" Target="../media/image74.png"/><Relationship Id="rId11" Type="http://schemas.openxmlformats.org/officeDocument/2006/relationships/image" Target="../media/image59.png"/><Relationship Id="rId24" Type="http://schemas.openxmlformats.org/officeDocument/2006/relationships/image" Target="../media/image70.png"/><Relationship Id="rId32" Type="http://schemas.openxmlformats.org/officeDocument/2006/relationships/image" Target="../media/image77.png"/><Relationship Id="rId37" Type="http://schemas.openxmlformats.org/officeDocument/2006/relationships/image" Target="../media/image82.png"/><Relationship Id="rId40" Type="http://schemas.openxmlformats.org/officeDocument/2006/relationships/image" Target="../media/image85.png"/><Relationship Id="rId45" Type="http://schemas.openxmlformats.org/officeDocument/2006/relationships/image" Target="../media/image90.png"/><Relationship Id="rId53" Type="http://schemas.openxmlformats.org/officeDocument/2006/relationships/image" Target="../media/image97.png"/><Relationship Id="rId58" Type="http://schemas.openxmlformats.org/officeDocument/2006/relationships/image" Target="../media/image102.png"/><Relationship Id="rId66" Type="http://schemas.openxmlformats.org/officeDocument/2006/relationships/image" Target="../media/image110.png"/><Relationship Id="rId74" Type="http://schemas.openxmlformats.org/officeDocument/2006/relationships/image" Target="../media/image135.png"/><Relationship Id="rId5" Type="http://schemas.openxmlformats.org/officeDocument/2006/relationships/image" Target="../media/image51.png"/><Relationship Id="rId61" Type="http://schemas.openxmlformats.org/officeDocument/2006/relationships/image" Target="../media/image105.png"/><Relationship Id="rId19" Type="http://schemas.openxmlformats.org/officeDocument/2006/relationships/image" Target="../media/image67.png"/><Relationship Id="rId14" Type="http://schemas.openxmlformats.org/officeDocument/2006/relationships/image" Target="../media/image62.png"/><Relationship Id="rId22" Type="http://schemas.openxmlformats.org/officeDocument/2006/relationships/image" Target="../media/image69.png"/><Relationship Id="rId27" Type="http://schemas.openxmlformats.org/officeDocument/2006/relationships/image" Target="../media/image72.png"/><Relationship Id="rId30" Type="http://schemas.openxmlformats.org/officeDocument/2006/relationships/image" Target="../media/image75.png"/><Relationship Id="rId35" Type="http://schemas.openxmlformats.org/officeDocument/2006/relationships/image" Target="../media/image80.png"/><Relationship Id="rId43" Type="http://schemas.openxmlformats.org/officeDocument/2006/relationships/image" Target="../media/image88.png"/><Relationship Id="rId48" Type="http://schemas.openxmlformats.org/officeDocument/2006/relationships/image" Target="../media/image47.png"/><Relationship Id="rId56" Type="http://schemas.openxmlformats.org/officeDocument/2006/relationships/image" Target="../media/image100.png"/><Relationship Id="rId64" Type="http://schemas.openxmlformats.org/officeDocument/2006/relationships/image" Target="../media/image108.png"/><Relationship Id="rId69" Type="http://schemas.openxmlformats.org/officeDocument/2006/relationships/image" Target="../media/image42.png"/><Relationship Id="rId8" Type="http://schemas.openxmlformats.org/officeDocument/2006/relationships/image" Target="../media/image56.png"/><Relationship Id="rId51" Type="http://schemas.openxmlformats.org/officeDocument/2006/relationships/image" Target="../media/image95.png"/><Relationship Id="rId72" Type="http://schemas.openxmlformats.org/officeDocument/2006/relationships/image" Target="../media/image115.png"/><Relationship Id="rId3" Type="http://schemas.openxmlformats.org/officeDocument/2006/relationships/image" Target="../media/image52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18.png"/><Relationship Id="rId33" Type="http://schemas.openxmlformats.org/officeDocument/2006/relationships/image" Target="../media/image78.png"/><Relationship Id="rId38" Type="http://schemas.openxmlformats.org/officeDocument/2006/relationships/image" Target="../media/image83.png"/><Relationship Id="rId46" Type="http://schemas.openxmlformats.org/officeDocument/2006/relationships/image" Target="../media/image91.png"/><Relationship Id="rId59" Type="http://schemas.openxmlformats.org/officeDocument/2006/relationships/image" Target="../media/image103.png"/><Relationship Id="rId67" Type="http://schemas.openxmlformats.org/officeDocument/2006/relationships/image" Target="../media/image111.png"/><Relationship Id="rId20" Type="http://schemas.openxmlformats.org/officeDocument/2006/relationships/image" Target="../media/image44.png"/><Relationship Id="rId41" Type="http://schemas.openxmlformats.org/officeDocument/2006/relationships/image" Target="../media/image86.png"/><Relationship Id="rId54" Type="http://schemas.openxmlformats.org/officeDocument/2006/relationships/image" Target="../media/image98.png"/><Relationship Id="rId62" Type="http://schemas.openxmlformats.org/officeDocument/2006/relationships/image" Target="../media/image106.png"/><Relationship Id="rId70" Type="http://schemas.openxmlformats.org/officeDocument/2006/relationships/image" Target="../media/image113.png"/><Relationship Id="rId75" Type="http://schemas.openxmlformats.org/officeDocument/2006/relationships/image" Target="../media/image136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4.png"/><Relationship Id="rId15" Type="http://schemas.openxmlformats.org/officeDocument/2006/relationships/image" Target="../media/image63.png"/><Relationship Id="rId23" Type="http://schemas.openxmlformats.org/officeDocument/2006/relationships/image" Target="../media/image50.png"/><Relationship Id="rId28" Type="http://schemas.openxmlformats.org/officeDocument/2006/relationships/image" Target="../media/image73.png"/><Relationship Id="rId36" Type="http://schemas.openxmlformats.org/officeDocument/2006/relationships/image" Target="../media/image81.png"/><Relationship Id="rId49" Type="http://schemas.openxmlformats.org/officeDocument/2006/relationships/image" Target="../media/image93.png"/><Relationship Id="rId57" Type="http://schemas.openxmlformats.org/officeDocument/2006/relationships/image" Target="../media/image101.png"/><Relationship Id="rId10" Type="http://schemas.openxmlformats.org/officeDocument/2006/relationships/image" Target="../media/image58.png"/><Relationship Id="rId31" Type="http://schemas.openxmlformats.org/officeDocument/2006/relationships/image" Target="../media/image76.png"/><Relationship Id="rId44" Type="http://schemas.openxmlformats.org/officeDocument/2006/relationships/image" Target="../media/image89.png"/><Relationship Id="rId52" Type="http://schemas.openxmlformats.org/officeDocument/2006/relationships/image" Target="../media/image96.png"/><Relationship Id="rId60" Type="http://schemas.openxmlformats.org/officeDocument/2006/relationships/image" Target="../media/image104.png"/><Relationship Id="rId65" Type="http://schemas.openxmlformats.org/officeDocument/2006/relationships/image" Target="../media/image109.png"/><Relationship Id="rId73" Type="http://schemas.openxmlformats.org/officeDocument/2006/relationships/image" Target="../media/image116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9" Type="http://schemas.openxmlformats.org/officeDocument/2006/relationships/image" Target="../media/image84.png"/><Relationship Id="rId34" Type="http://schemas.openxmlformats.org/officeDocument/2006/relationships/image" Target="../media/image79.png"/><Relationship Id="rId50" Type="http://schemas.openxmlformats.org/officeDocument/2006/relationships/image" Target="../media/image94.png"/><Relationship Id="rId55" Type="http://schemas.openxmlformats.org/officeDocument/2006/relationships/image" Target="../media/image99.png"/><Relationship Id="rId7" Type="http://schemas.openxmlformats.org/officeDocument/2006/relationships/image" Target="../media/image55.png"/><Relationship Id="rId71" Type="http://schemas.openxmlformats.org/officeDocument/2006/relationships/image" Target="../media/image1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5.png"/><Relationship Id="rId3" Type="http://schemas.openxmlformats.org/officeDocument/2006/relationships/image" Target="../media/image117.png"/><Relationship Id="rId7" Type="http://schemas.openxmlformats.org/officeDocument/2006/relationships/image" Target="../media/image16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3.xml"/><Relationship Id="rId16" Type="http://schemas.openxmlformats.org/officeDocument/2006/relationships/image" Target="../media/image128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5" Type="http://schemas.openxmlformats.org/officeDocument/2006/relationships/image" Target="../media/image119.png"/><Relationship Id="rId15" Type="http://schemas.openxmlformats.org/officeDocument/2006/relationships/image" Target="../media/image127.png"/><Relationship Id="rId10" Type="http://schemas.openxmlformats.org/officeDocument/2006/relationships/image" Target="../media/image17.png"/><Relationship Id="rId4" Type="http://schemas.openxmlformats.org/officeDocument/2006/relationships/image" Target="../media/image118.png"/><Relationship Id="rId9" Type="http://schemas.openxmlformats.org/officeDocument/2006/relationships/image" Target="../media/image122.png"/><Relationship Id="rId14" Type="http://schemas.openxmlformats.org/officeDocument/2006/relationships/image" Target="../media/image1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41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 ставок </a:t>
            </a:r>
            <a:r>
              <a:rPr lang="es-ES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CoolBet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E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ASP.NET Core 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433125" y="3566474"/>
            <a:ext cx="26813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Команда: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Михаил </a:t>
            </a:r>
            <a:r>
              <a:rPr lang="ru-RU" dirty="0">
                <a:solidFill>
                  <a:schemeClr val="bg1"/>
                </a:solidFill>
              </a:rPr>
              <a:t>Скородумов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Илья </a:t>
            </a:r>
            <a:r>
              <a:rPr lang="ru-RU" dirty="0" err="1">
                <a:solidFill>
                  <a:schemeClr val="bg1"/>
                </a:solidFill>
              </a:rPr>
              <a:t>Зиновкин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• Анастасия Смолянинова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7239000" cy="1853064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t="7713" b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>
            <a:spLocks noGrp="1"/>
          </p:cNvSpPr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>
            <a:spLocks noGrp="1"/>
          </p:cNvSpPr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>
            <a:spLocks noGrp="1"/>
          </p:cNvSpPr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sz="1200" b="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l="16649" r="832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t="7577" b="40271"/>
          <a:stretch/>
        </p:blipFill>
        <p:spPr>
          <a:xfrm>
            <a:off x="1281700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t="16198" b="31650"/>
          <a:stretch/>
        </p:blipFill>
        <p:spPr>
          <a:xfrm>
            <a:off x="3834911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t="17647" b="30200"/>
          <a:stretch/>
        </p:blipFill>
        <p:spPr>
          <a:xfrm>
            <a:off x="6388118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65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7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083485216"/>
              </p:ext>
            </p:extLst>
          </p:nvPr>
        </p:nvGraphicFramePr>
        <p:xfrm>
          <a:off x="615615" y="2193184"/>
          <a:ext cx="7239000" cy="303264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Реализовать систему пользователей и ролей (</a:t>
                      </a:r>
                      <a:r>
                        <a:rPr lang="ru-RU" spc="50" baseline="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UserServer</a:t>
                      </a: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 Систему ведения событий и исходов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Систему уведомлений пользователей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 Систему учета средств пользователей (кошелек)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Предоставить пользователям возможность делать ставки</a:t>
                      </a:r>
                      <a:endParaRPr lang="ru-RU" spc="50" baseline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масштабируемую систему ставок</a:t>
            </a:r>
            <a:endParaRPr sz="1500" dirty="0">
              <a:solidFill>
                <a:schemeClr val="accent1">
                  <a:lumMod val="5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>
            <a:spLocks noGrp="1"/>
          </p:cNvSpPr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lang="ru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dist="28575" dir="42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24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</a:t>
            </a:r>
            <a:r>
              <a:rPr lang="ru" sz="3000" dirty="0" smtClean="0"/>
              <a:t>использовались</a:t>
            </a:r>
            <a:endParaRPr sz="3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7" y="1901753"/>
            <a:ext cx="1276034" cy="5981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78" y="2529907"/>
            <a:ext cx="1260000" cy="525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64" y="3186518"/>
            <a:ext cx="1332000" cy="2913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78" y="3609504"/>
            <a:ext cx="1224000" cy="6885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543" y="3332205"/>
            <a:ext cx="1260000" cy="75940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3543" y="2493781"/>
            <a:ext cx="1260000" cy="4305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678" y="1142547"/>
            <a:ext cx="1332000" cy="749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543" y="1186382"/>
            <a:ext cx="1170000" cy="95754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4419" y="1145604"/>
            <a:ext cx="1278000" cy="3834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9905" y="1665154"/>
            <a:ext cx="1249200" cy="12492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9408" y="3699841"/>
            <a:ext cx="1332000" cy="5078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07419" y="3146280"/>
            <a:ext cx="1332000" cy="37185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3295" y="1142547"/>
            <a:ext cx="1260000" cy="8058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45" y="2135318"/>
            <a:ext cx="1332000" cy="604950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6103295" y="3054907"/>
            <a:ext cx="1537301" cy="348481"/>
            <a:chOff x="6103295" y="2914354"/>
            <a:chExt cx="1537301" cy="348481"/>
          </a:xfrm>
        </p:grpSpPr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03295" y="2914354"/>
              <a:ext cx="304843" cy="31436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77109" y="2924281"/>
              <a:ext cx="12634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B0604020202020204" charset="0"/>
                </a:rPr>
                <a:t>AutoFixture</a:t>
              </a:r>
              <a:endPara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B060402020202020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1695" y="3727954"/>
            <a:ext cx="1303200" cy="3439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>
            <a:solidFill>
              <a:srgbClr val="005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DC3A7CE-65D9-F1A5-4EB3-D060112E2654}"/>
              </a:ext>
            </a:extLst>
          </p:cNvPr>
          <p:cNvSpPr/>
          <p:nvPr/>
        </p:nvSpPr>
        <p:spPr>
          <a:xfrm>
            <a:off x="284429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33DBAA2-F09F-765C-434E-FF9EC2A83B46}"/>
              </a:ext>
            </a:extLst>
          </p:cNvPr>
          <p:cNvSpPr/>
          <p:nvPr/>
        </p:nvSpPr>
        <p:spPr>
          <a:xfrm>
            <a:off x="2600147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 Router</a:t>
            </a:r>
            <a:endParaRPr lang="ru-RU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926530B5-A129-AFC2-BC25-E2AFE3517705}"/>
              </a:ext>
            </a:extLst>
          </p:cNvPr>
          <p:cNvSpPr/>
          <p:nvPr/>
        </p:nvSpPr>
        <p:spPr>
          <a:xfrm>
            <a:off x="4950155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45336490-00F2-1CF7-C9BB-35FBF1253D29}"/>
              </a:ext>
            </a:extLst>
          </p:cNvPr>
          <p:cNvSpPr/>
          <p:nvPr/>
        </p:nvSpPr>
        <p:spPr>
          <a:xfrm>
            <a:off x="7300163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pic>
        <p:nvPicPr>
          <p:cNvPr id="22" name="Picture 6" descr="Bootstrap (front-end framework) - Wikipedia">
            <a:extLst>
              <a:ext uri="{FF2B5EF4-FFF2-40B4-BE49-F238E27FC236}">
                <a16:creationId xmlns:a16="http://schemas.microsoft.com/office/drawing/2014/main" id="{F47AFBDE-C3F9-2ACA-35BC-744A6FCAE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68" y="3377270"/>
            <a:ext cx="1384517" cy="110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obs at Axios">
            <a:extLst>
              <a:ext uri="{FF2B5EF4-FFF2-40B4-BE49-F238E27FC236}">
                <a16:creationId xmlns:a16="http://schemas.microsoft.com/office/drawing/2014/main" id="{77064CBD-01B5-8FC8-5EBB-F7C5044F0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8" y="3560170"/>
            <a:ext cx="1646945" cy="7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jaredpalmer/formik: Build forms in React, without the tears 😭">
            <a:extLst>
              <a:ext uri="{FF2B5EF4-FFF2-40B4-BE49-F238E27FC236}">
                <a16:creationId xmlns:a16="http://schemas.microsoft.com/office/drawing/2014/main" id="{C220E197-B29C-E19F-772E-9728AD8E3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9" y="3335408"/>
            <a:ext cx="1328105" cy="114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325D78E3-3F80-A9C6-8E63-B8FB66F6E5FE}"/>
              </a:ext>
            </a:extLst>
          </p:cNvPr>
          <p:cNvSpPr/>
          <p:nvPr/>
        </p:nvSpPr>
        <p:spPr>
          <a:xfrm>
            <a:off x="2414016" y="301595"/>
            <a:ext cx="4001287" cy="25359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8" name="Picture 4" descr="TypeScript in React. The Best Practices Nobody Talks About | by Dipak  Ahirav | Nov, 2024 | Stackademic">
            <a:extLst>
              <a:ext uri="{FF2B5EF4-FFF2-40B4-BE49-F238E27FC236}">
                <a16:creationId xmlns:a16="http://schemas.microsoft.com/office/drawing/2014/main" id="{F512F382-424E-D418-4F2D-52AA3DF1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03" y="1382333"/>
            <a:ext cx="2271713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7;p117">
            <a:extLst>
              <a:ext uri="{FF2B5EF4-FFF2-40B4-BE49-F238E27FC236}">
                <a16:creationId xmlns:a16="http://schemas.microsoft.com/office/drawing/2014/main" id="{18545463-1877-A57F-F7BD-4B70169E8873}"/>
              </a:ext>
            </a:extLst>
          </p:cNvPr>
          <p:cNvSpPr txBox="1">
            <a:spLocks noGrp="1"/>
          </p:cNvSpPr>
          <p:nvPr/>
        </p:nvSpPr>
        <p:spPr>
          <a:xfrm>
            <a:off x="3399865" y="574742"/>
            <a:ext cx="1867079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Front-end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40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 Router</a:t>
            </a:r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69802-CDC9-9321-0DB9-7D40C71EE2CB}"/>
              </a:ext>
            </a:extLst>
          </p:cNvPr>
          <p:cNvSpPr txBox="1"/>
          <p:nvPr/>
        </p:nvSpPr>
        <p:spPr>
          <a:xfrm>
            <a:off x="574232" y="1423722"/>
            <a:ext cx="40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Routes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прописаны в отдельном файле 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routes-config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C74C08-0E4C-3715-6108-365CB69C9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76"/>
          <a:stretch/>
        </p:blipFill>
        <p:spPr>
          <a:xfrm>
            <a:off x="559082" y="2077974"/>
            <a:ext cx="2720576" cy="21662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BD993DB-CC6D-6E06-63BD-4019FD14C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11" y="2077975"/>
            <a:ext cx="2297629" cy="1686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CA349D-CC71-8D7C-CCBC-0AF513B4C9DD}"/>
              </a:ext>
            </a:extLst>
          </p:cNvPr>
          <p:cNvSpPr txBox="1"/>
          <p:nvPr/>
        </p:nvSpPr>
        <p:spPr>
          <a:xfrm>
            <a:off x="4936427" y="1423722"/>
            <a:ext cx="40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Затем происходит маппинг в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App.tsx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E332D-225B-6705-F70A-70E8D24B59C1}"/>
              </a:ext>
            </a:extLst>
          </p:cNvPr>
          <p:cNvSpPr txBox="1"/>
          <p:nvPr/>
        </p:nvSpPr>
        <p:spPr>
          <a:xfrm>
            <a:off x="574233" y="1034937"/>
            <a:ext cx="82897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Router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решение для переключения и маршрутизации страниц </a:t>
            </a:r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7E0F8-BD61-96D4-B1CF-90EAD86D64FC}"/>
              </a:ext>
            </a:extLst>
          </p:cNvPr>
          <p:cNvSpPr txBox="1"/>
          <p:nvPr/>
        </p:nvSpPr>
        <p:spPr>
          <a:xfrm>
            <a:off x="611950" y="4481825"/>
            <a:ext cx="82897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Кроме того, в библиотеке есть полезные хуки, например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useLocation</a:t>
            </a:r>
            <a:r>
              <a:rPr lang="en-US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useNavigate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oogle Shape;968;p140">
            <a:extLst>
              <a:ext uri="{FF2B5EF4-FFF2-40B4-BE49-F238E27FC236}">
                <a16:creationId xmlns:a16="http://schemas.microsoft.com/office/drawing/2014/main" id="{C03A99BC-91F8-369F-116F-CD9BA16AB1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542" y="4454124"/>
            <a:ext cx="332408" cy="332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02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BAD6A295-1219-5798-9F0D-3189386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EA28E6CF-1352-6330-A936-D7D151976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Axios</a:t>
            </a:r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31" name="Google Shape;631;p113">
            <a:extLst>
              <a:ext uri="{FF2B5EF4-FFF2-40B4-BE49-F238E27FC236}">
                <a16:creationId xmlns:a16="http://schemas.microsoft.com/office/drawing/2014/main" id="{1C6DD4C0-CD90-F46D-DF76-56C69EE651ED}"/>
              </a:ext>
            </a:extLst>
          </p:cNvPr>
          <p:cNvSpPr txBox="1"/>
          <p:nvPr/>
        </p:nvSpPr>
        <p:spPr>
          <a:xfrm>
            <a:off x="409123" y="2318285"/>
            <a:ext cx="4092000" cy="17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Удобство </a:t>
            </a:r>
            <a:r>
              <a:rPr lang="ru-RU" sz="1300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XMLHttpRequests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запросов из браузера</a:t>
            </a: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Преобразование данных запроса в нужный тип, например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eventDTO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[]</a:t>
            </a:r>
            <a:endParaRPr lang="ru-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Перехватчики запроса перед их отправкой, например для добавления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JWT Token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Header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DACCDD-219A-E9C3-380A-B958473F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20" y="984811"/>
            <a:ext cx="3069221" cy="3560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1E0F7-BB61-30A8-BF06-E5023F5753D3}"/>
              </a:ext>
            </a:extLst>
          </p:cNvPr>
          <p:cNvSpPr txBox="1"/>
          <p:nvPr/>
        </p:nvSpPr>
        <p:spPr>
          <a:xfrm>
            <a:off x="611950" y="1143281"/>
            <a:ext cx="28873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выполнения 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запросов к серверу </a:t>
            </a:r>
          </a:p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использовался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Axios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1BD0D-485E-E869-8443-E1003939B49F}"/>
              </a:ext>
            </a:extLst>
          </p:cNvPr>
          <p:cNvSpPr txBox="1"/>
          <p:nvPr/>
        </p:nvSpPr>
        <p:spPr>
          <a:xfrm>
            <a:off x="1174673" y="2041286"/>
            <a:ext cx="12731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Можно отметить:</a:t>
            </a:r>
          </a:p>
        </p:txBody>
      </p:sp>
      <p:pic>
        <p:nvPicPr>
          <p:cNvPr id="8" name="Google Shape;919;p140">
            <a:extLst>
              <a:ext uri="{FF2B5EF4-FFF2-40B4-BE49-F238E27FC236}">
                <a16:creationId xmlns:a16="http://schemas.microsoft.com/office/drawing/2014/main" id="{04629F10-EF8B-B415-755D-AFFB695287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42" y="2015920"/>
            <a:ext cx="327731" cy="327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36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Bootstrap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5, </a:t>
            </a:r>
            <a:r>
              <a:rPr lang="en-US" sz="27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Formik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Yup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238A27-C238-4F7E-E161-111CF5CD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58" y="984810"/>
            <a:ext cx="3629339" cy="4120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840F57-0F63-BB8E-25D0-18519F5F4C49}"/>
              </a:ext>
            </a:extLst>
          </p:cNvPr>
          <p:cNvSpPr txBox="1"/>
          <p:nvPr/>
        </p:nvSpPr>
        <p:spPr>
          <a:xfrm>
            <a:off x="611950" y="2167623"/>
            <a:ext cx="45708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b="1" u="sng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Yup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это библиотека для валидации объектов JS. Она позволяет описать схему валидации объекта</a:t>
            </a:r>
            <a:r>
              <a:rPr lang="en-US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validationSchema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 добавить собственные методы валидации</a:t>
            </a:r>
            <a:endParaRPr lang="en-US" sz="1050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442D8F-AC2F-A235-834F-2A8275D10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0" y="3133611"/>
            <a:ext cx="2486240" cy="1703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6544FF-F78D-3A47-5BCE-6196BE58432B}"/>
              </a:ext>
            </a:extLst>
          </p:cNvPr>
          <p:cNvSpPr txBox="1"/>
          <p:nvPr/>
        </p:nvSpPr>
        <p:spPr>
          <a:xfrm>
            <a:off x="611950" y="1572401"/>
            <a:ext cx="457085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Formik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это библиотека для управления состоянием формы, валидации и отправки</a:t>
            </a:r>
            <a:endParaRPr lang="en-US" sz="1050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E2392-24CE-24E0-0361-DF504328228E}"/>
              </a:ext>
            </a:extLst>
          </p:cNvPr>
          <p:cNvSpPr txBox="1"/>
          <p:nvPr/>
        </p:nvSpPr>
        <p:spPr>
          <a:xfrm>
            <a:off x="611950" y="984810"/>
            <a:ext cx="457085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Bootstrap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применялся для упрощения верстки страниц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9" name="Google Shape;637;p114">
            <a:extLst>
              <a:ext uri="{FF2B5EF4-FFF2-40B4-BE49-F238E27FC236}">
                <a16:creationId xmlns:a16="http://schemas.microsoft.com/office/drawing/2014/main" id="{80FE2571-A786-E344-7FF9-EF6BBFE7F0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6" y="1019893"/>
            <a:ext cx="236306" cy="2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37;p114">
            <a:extLst>
              <a:ext uri="{FF2B5EF4-FFF2-40B4-BE49-F238E27FC236}">
                <a16:creationId xmlns:a16="http://schemas.microsoft.com/office/drawing/2014/main" id="{B26C81D6-2DFD-D11B-43D9-573DEC965E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5" y="1628198"/>
            <a:ext cx="236306" cy="2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37;p114">
            <a:extLst>
              <a:ext uri="{FF2B5EF4-FFF2-40B4-BE49-F238E27FC236}">
                <a16:creationId xmlns:a16="http://schemas.microsoft.com/office/drawing/2014/main" id="{DA0644E6-E646-AB4B-67E1-7DD2A98B09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5" y="2208772"/>
            <a:ext cx="236306" cy="236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742179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2594</Words>
  <Application>Microsoft Office PowerPoint</Application>
  <PresentationFormat>Экран (16:9)</PresentationFormat>
  <Paragraphs>382</Paragraphs>
  <Slides>53</Slides>
  <Notes>53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53</vt:i4>
      </vt:variant>
    </vt:vector>
  </HeadingPairs>
  <TitlesOfParts>
    <vt:vector size="65" baseType="lpstr">
      <vt:lpstr>Roboto</vt:lpstr>
      <vt:lpstr>Calibri</vt:lpstr>
      <vt:lpstr>Arial</vt:lpstr>
      <vt:lpstr>Courier New</vt:lpstr>
      <vt:lpstr>Roboto Medium</vt:lpstr>
      <vt:lpstr>Trebuchet MS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План защиты</vt:lpstr>
      <vt:lpstr>Презентация PowerPoint</vt:lpstr>
      <vt:lpstr>Какие технологии использовались</vt:lpstr>
      <vt:lpstr>Презентация PowerPoint</vt:lpstr>
      <vt:lpstr>React Router </vt:lpstr>
      <vt:lpstr>Axios </vt:lpstr>
      <vt:lpstr>Bootstrap 5, Formik + Yup</vt:lpstr>
      <vt:lpstr>Что получилось</vt:lpstr>
      <vt:lpstr>Выводы </vt:lpstr>
      <vt:lpstr>Презентация PowerPoint</vt:lpstr>
      <vt:lpstr>Спасибо за внимание!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Презентация PowerPoint</vt:lpstr>
      <vt:lpstr>Слайды с “кнопками” </vt:lpstr>
      <vt:lpstr>Презентация PowerPoint</vt:lpstr>
      <vt:lpstr>Презентация PowerPoint</vt:lpstr>
      <vt:lpstr>Заголовок: главная мысль слайда </vt:lpstr>
      <vt:lpstr>Главная мысль слайда</vt:lpstr>
      <vt:lpstr>Слайд со списком </vt:lpstr>
      <vt:lpstr>Слайд со списком</vt:lpstr>
      <vt:lpstr>Главная мысль  слайда  </vt:lpstr>
      <vt:lpstr>В случае, если мы обнаружили превышение по какому-то определенному параметру,  то нам необходимо разобраться  в причинах произошедшего,  и здесь нам на помощь  приходят журналы событий сервисов.   В логах можно найти много полезной информации касающейся проблем  в работе приложения, по сути, если событие в принципе логируется, то мы можем его найти  и проанализировать.</vt:lpstr>
      <vt:lpstr>Презентация PowerPoint</vt:lpstr>
      <vt:lpstr>Слайд с 3 колонками</vt:lpstr>
      <vt:lpstr>Слайд с 3 колонками  </vt:lpstr>
      <vt:lpstr>Презентация PowerPoint</vt:lpstr>
      <vt:lpstr>Заголовок: главная мысль слайда </vt:lpstr>
      <vt:lpstr>Презентация PowerPoint</vt:lpstr>
      <vt:lpstr>Для структурирования информации можно использовать списки с эмоджи </vt:lpstr>
      <vt:lpstr>Слайд со списком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таблицей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Михаил</cp:lastModifiedBy>
  <cp:revision>19</cp:revision>
  <dcterms:modified xsi:type="dcterms:W3CDTF">2025-01-06T10:31:04Z</dcterms:modified>
</cp:coreProperties>
</file>